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5143500" cx="9144000"/>
  <p:notesSz cx="6858000" cy="9144000"/>
  <p:embeddedFontLst>
    <p:embeddedFont>
      <p:font typeface="Roboto Slab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RobotoSlab-bold.fntdata"/><Relationship Id="rId6" Type="http://schemas.openxmlformats.org/officeDocument/2006/relationships/slide" Target="slides/slide2.xml"/><Relationship Id="rId18" Type="http://schemas.openxmlformats.org/officeDocument/2006/relationships/font" Target="fonts/RobotoSlab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f391192_0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5f391192_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644582011e_0_3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644582011e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644582011e_0_4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644582011e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f01080c5c7_0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2f01080c5c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35ed75ccf_02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35ed75ccf_0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5f391192_02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5f391192_0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rPr lang="en" sz="1800">
                <a:solidFill>
                  <a:srgbClr val="595959"/>
                </a:solidFill>
              </a:rPr>
              <a:t>It takes minimal effort to set up a messaging group.</a:t>
            </a:r>
            <a:endParaRPr sz="1800">
              <a:solidFill>
                <a:srgbClr val="595959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rPr lang="en" sz="1800">
                <a:solidFill>
                  <a:srgbClr val="595959"/>
                </a:solidFill>
              </a:rPr>
              <a:t>Any time you want to communicate with students, you now can, its as easy as sending a text</a:t>
            </a:r>
            <a:endParaRPr sz="1800">
              <a:solidFill>
                <a:srgbClr val="595959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rPr lang="en" sz="1800">
                <a:solidFill>
                  <a:srgbClr val="595959"/>
                </a:solidFill>
              </a:rPr>
              <a:t>Any pupil that goes missing or is late for a meeting time, can be located as soon as you open the map. </a:t>
            </a:r>
            <a:endParaRPr sz="1800">
              <a:solidFill>
                <a:srgbClr val="595959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rPr lang="en" sz="1800">
                <a:solidFill>
                  <a:srgbClr val="595959"/>
                </a:solidFill>
              </a:rPr>
              <a:t>You can do all this without any student getting your phone number. After the trip, no student can contact or locate you again. 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5ed75ccf_01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5ed75ccf_0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644582011e_0_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644582011e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644582011e_0_1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644582011e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644582011e_0_1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644582011e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644582011e_0_2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644582011e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5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700185" y="1991850"/>
            <a:ext cx="58074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800"/>
              <a:buNone/>
              <a:defRPr b="1" sz="5800"/>
            </a:lvl1pPr>
            <a:lvl2pPr lvl="1">
              <a:spcBef>
                <a:spcPts val="0"/>
              </a:spcBef>
              <a:spcAft>
                <a:spcPts val="0"/>
              </a:spcAft>
              <a:buSzPts val="5800"/>
              <a:buNone/>
              <a:defRPr b="1" sz="5800"/>
            </a:lvl2pPr>
            <a:lvl3pPr lvl="2">
              <a:spcBef>
                <a:spcPts val="0"/>
              </a:spcBef>
              <a:spcAft>
                <a:spcPts val="0"/>
              </a:spcAft>
              <a:buSzPts val="5800"/>
              <a:buNone/>
              <a:defRPr b="1" sz="5800"/>
            </a:lvl3pPr>
            <a:lvl4pPr lvl="3">
              <a:spcBef>
                <a:spcPts val="0"/>
              </a:spcBef>
              <a:spcAft>
                <a:spcPts val="0"/>
              </a:spcAft>
              <a:buSzPts val="5800"/>
              <a:buNone/>
              <a:defRPr b="1" sz="5800"/>
            </a:lvl4pPr>
            <a:lvl5pPr lvl="4">
              <a:spcBef>
                <a:spcPts val="0"/>
              </a:spcBef>
              <a:spcAft>
                <a:spcPts val="0"/>
              </a:spcAft>
              <a:buSzPts val="5800"/>
              <a:buNone/>
              <a:defRPr b="1" sz="5800"/>
            </a:lvl5pPr>
            <a:lvl6pPr lvl="5">
              <a:spcBef>
                <a:spcPts val="0"/>
              </a:spcBef>
              <a:spcAft>
                <a:spcPts val="0"/>
              </a:spcAft>
              <a:buSzPts val="5800"/>
              <a:buNone/>
              <a:defRPr b="1" sz="5800"/>
            </a:lvl6pPr>
            <a:lvl7pPr lvl="6">
              <a:spcBef>
                <a:spcPts val="0"/>
              </a:spcBef>
              <a:spcAft>
                <a:spcPts val="0"/>
              </a:spcAft>
              <a:buSzPts val="5800"/>
              <a:buNone/>
              <a:defRPr b="1" sz="5800"/>
            </a:lvl7pPr>
            <a:lvl8pPr lvl="7">
              <a:spcBef>
                <a:spcPts val="0"/>
              </a:spcBef>
              <a:spcAft>
                <a:spcPts val="0"/>
              </a:spcAft>
              <a:buSzPts val="5800"/>
              <a:buNone/>
              <a:defRPr b="1" sz="5800"/>
            </a:lvl8pPr>
            <a:lvl9pPr lvl="8">
              <a:spcBef>
                <a:spcPts val="0"/>
              </a:spcBef>
              <a:spcAft>
                <a:spcPts val="0"/>
              </a:spcAft>
              <a:buSzPts val="5800"/>
              <a:buNone/>
              <a:defRPr b="1" sz="5800"/>
            </a:lvl9pPr>
          </a:lstStyle>
          <a:p/>
        </p:txBody>
      </p:sp>
      <p:sp>
        <p:nvSpPr>
          <p:cNvPr id="11" name="Google Shape;11;p2"/>
          <p:cNvSpPr/>
          <p:nvPr/>
        </p:nvSpPr>
        <p:spPr>
          <a:xfrm>
            <a:off x="7337531" y="4630074"/>
            <a:ext cx="96300" cy="96000"/>
          </a:xfrm>
          <a:prstGeom prst="ellipse">
            <a:avLst/>
          </a:prstGeom>
          <a:solidFill>
            <a:schemeClr val="accent1"/>
          </a:solidFill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7790243" y="4182401"/>
            <a:ext cx="96300" cy="96000"/>
          </a:xfrm>
          <a:prstGeom prst="ellipse">
            <a:avLst/>
          </a:prstGeom>
          <a:solidFill>
            <a:schemeClr val="accent1"/>
          </a:solidFill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8893253" y="3333348"/>
            <a:ext cx="57600" cy="57600"/>
          </a:xfrm>
          <a:prstGeom prst="ellipse">
            <a:avLst/>
          </a:prstGeom>
          <a:solidFill>
            <a:schemeClr val="accent1"/>
          </a:solidFill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8771302" y="4923775"/>
            <a:ext cx="96300" cy="96000"/>
          </a:xfrm>
          <a:prstGeom prst="ellipse">
            <a:avLst/>
          </a:prstGeom>
          <a:solidFill>
            <a:schemeClr val="accent1"/>
          </a:solidFill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2386266" y="508134"/>
            <a:ext cx="96300" cy="96000"/>
          </a:xfrm>
          <a:prstGeom prst="ellipse">
            <a:avLst/>
          </a:prstGeom>
          <a:solidFill>
            <a:schemeClr val="accent1"/>
          </a:solidFill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479460" y="2703980"/>
            <a:ext cx="96300" cy="96000"/>
          </a:xfrm>
          <a:prstGeom prst="ellipse">
            <a:avLst/>
          </a:prstGeom>
          <a:solidFill>
            <a:schemeClr val="accent1"/>
          </a:solidFill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261540" y="643097"/>
            <a:ext cx="96300" cy="96000"/>
          </a:xfrm>
          <a:prstGeom prst="ellipse">
            <a:avLst/>
          </a:prstGeom>
          <a:solidFill>
            <a:schemeClr val="accent1"/>
          </a:solidFill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507235" y="1080863"/>
            <a:ext cx="192600" cy="192300"/>
          </a:xfrm>
          <a:prstGeom prst="ellipse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8314019" y="3625322"/>
            <a:ext cx="144300" cy="144000"/>
          </a:xfrm>
          <a:prstGeom prst="ellipse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8882858" y="4186761"/>
            <a:ext cx="144300" cy="144000"/>
          </a:xfrm>
          <a:prstGeom prst="ellipse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158313" y="1596559"/>
            <a:ext cx="57600" cy="57600"/>
          </a:xfrm>
          <a:prstGeom prst="ellipse">
            <a:avLst/>
          </a:prstGeom>
          <a:solidFill>
            <a:schemeClr val="accent1"/>
          </a:solidFill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1396483" y="226428"/>
            <a:ext cx="192600" cy="192300"/>
          </a:xfrm>
          <a:prstGeom prst="ellipse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617492" y="2000594"/>
            <a:ext cx="57600" cy="57600"/>
          </a:xfrm>
          <a:prstGeom prst="ellipse">
            <a:avLst/>
          </a:prstGeom>
          <a:solidFill>
            <a:schemeClr val="accent1"/>
          </a:solidFill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" name="Google Shape;24;p2"/>
          <p:cNvSpPr/>
          <p:nvPr/>
        </p:nvSpPr>
        <p:spPr>
          <a:xfrm>
            <a:off x="3425273" y="387880"/>
            <a:ext cx="57600" cy="57600"/>
          </a:xfrm>
          <a:prstGeom prst="ellipse">
            <a:avLst/>
          </a:prstGeom>
          <a:solidFill>
            <a:schemeClr val="accent1"/>
          </a:solidFill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2"/>
          <p:cNvSpPr/>
          <p:nvPr/>
        </p:nvSpPr>
        <p:spPr>
          <a:xfrm>
            <a:off x="8014029" y="4567546"/>
            <a:ext cx="192600" cy="192300"/>
          </a:xfrm>
          <a:prstGeom prst="ellipse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complete pattern">
  <p:cSld name="BLANK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/>
          <p:nvPr/>
        </p:nvSpPr>
        <p:spPr>
          <a:xfrm>
            <a:off x="-26550" y="-14850"/>
            <a:ext cx="9197100" cy="5173200"/>
          </a:xfrm>
          <a:prstGeom prst="rect">
            <a:avLst/>
          </a:prstGeom>
          <a:solidFill>
            <a:srgbClr val="CFD8DC">
              <a:alpha val="49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 txBox="1"/>
          <p:nvPr>
            <p:ph type="ctrTitle"/>
          </p:nvPr>
        </p:nvSpPr>
        <p:spPr>
          <a:xfrm>
            <a:off x="1546025" y="1754794"/>
            <a:ext cx="58326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400"/>
              <a:buNone/>
              <a:defRPr b="1" sz="4400"/>
            </a:lvl1pPr>
            <a:lvl2pPr lvl="1" rtl="0">
              <a:spcBef>
                <a:spcPts val="0"/>
              </a:spcBef>
              <a:spcAft>
                <a:spcPts val="0"/>
              </a:spcAft>
              <a:buSzPts val="4400"/>
              <a:buNone/>
              <a:defRPr b="1" sz="4400"/>
            </a:lvl2pPr>
            <a:lvl3pPr lvl="2" rtl="0">
              <a:spcBef>
                <a:spcPts val="0"/>
              </a:spcBef>
              <a:spcAft>
                <a:spcPts val="0"/>
              </a:spcAft>
              <a:buSzPts val="4400"/>
              <a:buNone/>
              <a:defRPr b="1" sz="4400"/>
            </a:lvl3pPr>
            <a:lvl4pPr lvl="3" rtl="0">
              <a:spcBef>
                <a:spcPts val="0"/>
              </a:spcBef>
              <a:spcAft>
                <a:spcPts val="0"/>
              </a:spcAft>
              <a:buSzPts val="4400"/>
              <a:buNone/>
              <a:defRPr b="1" sz="4400"/>
            </a:lvl4pPr>
            <a:lvl5pPr lvl="4" rtl="0">
              <a:spcBef>
                <a:spcPts val="0"/>
              </a:spcBef>
              <a:spcAft>
                <a:spcPts val="0"/>
              </a:spcAft>
              <a:buSzPts val="4400"/>
              <a:buNone/>
              <a:defRPr b="1" sz="4400"/>
            </a:lvl5pPr>
            <a:lvl6pPr lvl="5" rtl="0">
              <a:spcBef>
                <a:spcPts val="0"/>
              </a:spcBef>
              <a:spcAft>
                <a:spcPts val="0"/>
              </a:spcAft>
              <a:buSzPts val="4400"/>
              <a:buNone/>
              <a:defRPr b="1" sz="4400"/>
            </a:lvl6pPr>
            <a:lvl7pPr lvl="6" rtl="0">
              <a:spcBef>
                <a:spcPts val="0"/>
              </a:spcBef>
              <a:spcAft>
                <a:spcPts val="0"/>
              </a:spcAft>
              <a:buSzPts val="4400"/>
              <a:buNone/>
              <a:defRPr b="1" sz="4400"/>
            </a:lvl7pPr>
            <a:lvl8pPr lvl="7" rtl="0">
              <a:spcBef>
                <a:spcPts val="0"/>
              </a:spcBef>
              <a:spcAft>
                <a:spcPts val="0"/>
              </a:spcAft>
              <a:buSzPts val="4400"/>
              <a:buNone/>
              <a:defRPr b="1" sz="4400"/>
            </a:lvl8pPr>
            <a:lvl9pPr lvl="8" rtl="0">
              <a:spcBef>
                <a:spcPts val="0"/>
              </a:spcBef>
              <a:spcAft>
                <a:spcPts val="0"/>
              </a:spcAft>
              <a:buSzPts val="4400"/>
              <a:buNone/>
              <a:defRPr b="1" sz="4400"/>
            </a:lvl9pPr>
          </a:lstStyle>
          <a:p/>
        </p:txBody>
      </p:sp>
      <p:sp>
        <p:nvSpPr>
          <p:cNvPr id="28" name="Google Shape;28;p3"/>
          <p:cNvSpPr txBox="1"/>
          <p:nvPr>
            <p:ph idx="1" type="subTitle"/>
          </p:nvPr>
        </p:nvSpPr>
        <p:spPr>
          <a:xfrm>
            <a:off x="1546025" y="3011511"/>
            <a:ext cx="58326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oogle Shape;30;p4"/>
          <p:cNvPicPr preferRelativeResize="0"/>
          <p:nvPr/>
        </p:nvPicPr>
        <p:blipFill rotWithShape="1">
          <a:blip r:embed="rId2">
            <a:alphaModFix/>
          </a:blip>
          <a:srcRect b="0" l="19" r="19" t="0"/>
          <a:stretch/>
        </p:blipFill>
        <p:spPr>
          <a:xfrm flipH="1" rot="10800000">
            <a:off x="5952" y="0"/>
            <a:ext cx="9140602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4"/>
          <p:cNvSpPr txBox="1"/>
          <p:nvPr>
            <p:ph idx="1" type="body"/>
          </p:nvPr>
        </p:nvSpPr>
        <p:spPr>
          <a:xfrm>
            <a:off x="1215300" y="1723650"/>
            <a:ext cx="6713400" cy="8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57200" lvl="0" marL="457200" rtl="0" algn="ctr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600"/>
              <a:buChar char="◎"/>
              <a:defRPr i="1" sz="3600"/>
            </a:lvl1pPr>
            <a:lvl2pPr indent="-457200" lvl="1" marL="9144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○"/>
              <a:defRPr i="1" sz="3600"/>
            </a:lvl2pPr>
            <a:lvl3pPr indent="-457200" lvl="2" marL="13716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◉"/>
              <a:defRPr i="1" sz="3600"/>
            </a:lvl3pPr>
            <a:lvl4pPr indent="-457200" lvl="3" marL="1828800" rtl="0" algn="ctr">
              <a:spcBef>
                <a:spcPts val="0"/>
              </a:spcBef>
              <a:spcAft>
                <a:spcPts val="0"/>
              </a:spcAft>
              <a:buSzPts val="3600"/>
              <a:buChar char="●"/>
              <a:defRPr i="1" sz="3600"/>
            </a:lvl4pPr>
            <a:lvl5pPr indent="-457200" lvl="4" marL="2286000" rtl="0" algn="ctr">
              <a:spcBef>
                <a:spcPts val="0"/>
              </a:spcBef>
              <a:spcAft>
                <a:spcPts val="0"/>
              </a:spcAft>
              <a:buSzPts val="3600"/>
              <a:buChar char="○"/>
              <a:defRPr i="1" sz="3600"/>
            </a:lvl5pPr>
            <a:lvl6pPr indent="-457200" lvl="5" marL="2743200" rtl="0" algn="ctr">
              <a:spcBef>
                <a:spcPts val="0"/>
              </a:spcBef>
              <a:spcAft>
                <a:spcPts val="0"/>
              </a:spcAft>
              <a:buSzPts val="3600"/>
              <a:buChar char="■"/>
              <a:defRPr i="1" sz="3600"/>
            </a:lvl6pPr>
            <a:lvl7pPr indent="-457200" lvl="6" marL="3200400" rtl="0" algn="ctr">
              <a:spcBef>
                <a:spcPts val="0"/>
              </a:spcBef>
              <a:spcAft>
                <a:spcPts val="0"/>
              </a:spcAft>
              <a:buSzPts val="3600"/>
              <a:buChar char="●"/>
              <a:defRPr i="1" sz="3600"/>
            </a:lvl7pPr>
            <a:lvl8pPr indent="-457200" lvl="7" marL="3657600" rtl="0" algn="ctr">
              <a:spcBef>
                <a:spcPts val="0"/>
              </a:spcBef>
              <a:spcAft>
                <a:spcPts val="0"/>
              </a:spcAft>
              <a:buSzPts val="3600"/>
              <a:buChar char="○"/>
              <a:defRPr i="1" sz="3600"/>
            </a:lvl8pPr>
            <a:lvl9pPr indent="-457200" lvl="8" marL="4114800" algn="ctr">
              <a:spcBef>
                <a:spcPts val="0"/>
              </a:spcBef>
              <a:spcAft>
                <a:spcPts val="0"/>
              </a:spcAft>
              <a:buSzPts val="3600"/>
              <a:buChar char="■"/>
              <a:defRPr i="1" sz="3600"/>
            </a:lvl9pPr>
          </a:lstStyle>
          <a:p/>
        </p:txBody>
      </p:sp>
      <p:grpSp>
        <p:nvGrpSpPr>
          <p:cNvPr id="32" name="Google Shape;32;p4"/>
          <p:cNvGrpSpPr/>
          <p:nvPr/>
        </p:nvGrpSpPr>
        <p:grpSpPr>
          <a:xfrm>
            <a:off x="3839646" y="782918"/>
            <a:ext cx="1464573" cy="842707"/>
            <a:chOff x="3593400" y="1729675"/>
            <a:chExt cx="1957200" cy="1123610"/>
          </a:xfrm>
        </p:grpSpPr>
        <p:sp>
          <p:nvSpPr>
            <p:cNvPr id="33" name="Google Shape;33;p4"/>
            <p:cNvSpPr txBox="1"/>
            <p:nvPr/>
          </p:nvSpPr>
          <p:spPr>
            <a:xfrm>
              <a:off x="3593400" y="1729675"/>
              <a:ext cx="1957200" cy="87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6000">
                  <a:solidFill>
                    <a:schemeClr val="accent1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“</a:t>
              </a:r>
              <a:endParaRPr b="1" sz="60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4025400" y="1760085"/>
              <a:ext cx="1093200" cy="1093200"/>
            </a:xfrm>
            <a:prstGeom prst="ellipse">
              <a:avLst/>
            </a:prstGeom>
            <a:noFill/>
            <a:ln cap="flat" cmpd="sng" w="9525">
              <a:solidFill>
                <a:srgbClr val="CFD8DC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4"/>
            <p:cNvSpPr/>
            <p:nvPr/>
          </p:nvSpPr>
          <p:spPr>
            <a:xfrm>
              <a:off x="4190700" y="1925385"/>
              <a:ext cx="762600" cy="762600"/>
            </a:xfrm>
            <a:prstGeom prst="ellipse">
              <a:avLst/>
            </a:prstGeom>
            <a:noFill/>
            <a:ln cap="flat" cmpd="sng" w="19050">
              <a:solidFill>
                <a:srgbClr val="CFD8D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cxnSp>
        <p:nvCxnSpPr>
          <p:cNvPr id="36" name="Google Shape;36;p4"/>
          <p:cNvCxnSpPr>
            <a:endCxn id="34" idx="1"/>
          </p:cNvCxnSpPr>
          <p:nvPr/>
        </p:nvCxnSpPr>
        <p:spPr>
          <a:xfrm>
            <a:off x="3750511" y="390297"/>
            <a:ext cx="532200" cy="535500"/>
          </a:xfrm>
          <a:prstGeom prst="straightConnector1">
            <a:avLst/>
          </a:prstGeom>
          <a:noFill/>
          <a:ln cap="flat" cmpd="sng" w="9525">
            <a:solidFill>
              <a:srgbClr val="CFD8D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7" name="Google Shape;37;p4"/>
          <p:cNvCxnSpPr/>
          <p:nvPr/>
        </p:nvCxnSpPr>
        <p:spPr>
          <a:xfrm rot="10800000">
            <a:off x="4362902" y="436125"/>
            <a:ext cx="209100" cy="369600"/>
          </a:xfrm>
          <a:prstGeom prst="straightConnector1">
            <a:avLst/>
          </a:prstGeom>
          <a:noFill/>
          <a:ln cap="flat" cmpd="sng" w="9525">
            <a:solidFill>
              <a:srgbClr val="CFD8D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8" name="Google Shape;38;p4"/>
          <p:cNvCxnSpPr/>
          <p:nvPr/>
        </p:nvCxnSpPr>
        <p:spPr>
          <a:xfrm flipH="1" rot="10800000">
            <a:off x="4704510" y="351930"/>
            <a:ext cx="347100" cy="474600"/>
          </a:xfrm>
          <a:prstGeom prst="straightConnector1">
            <a:avLst/>
          </a:prstGeom>
          <a:noFill/>
          <a:ln cap="flat" cmpd="sng" w="9525">
            <a:solidFill>
              <a:srgbClr val="CFD8D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9" name="Google Shape;39;p4"/>
          <p:cNvSpPr txBox="1"/>
          <p:nvPr>
            <p:ph idx="12" type="sldNum"/>
          </p:nvPr>
        </p:nvSpPr>
        <p:spPr>
          <a:xfrm>
            <a:off x="-87" y="4749844"/>
            <a:ext cx="9144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buNone/>
              <a:defRPr/>
            </a:lvl1pPr>
            <a:lvl2pPr lvl="1" algn="ctr">
              <a:buNone/>
              <a:defRPr/>
            </a:lvl2pPr>
            <a:lvl3pPr lvl="2" algn="ctr">
              <a:buNone/>
              <a:defRPr/>
            </a:lvl3pPr>
            <a:lvl4pPr lvl="3" algn="ctr">
              <a:buNone/>
              <a:defRPr/>
            </a:lvl4pPr>
            <a:lvl5pPr lvl="4" algn="ctr">
              <a:buNone/>
              <a:defRPr/>
            </a:lvl5pPr>
            <a:lvl6pPr lvl="5" algn="ctr">
              <a:buNone/>
              <a:defRPr/>
            </a:lvl6pPr>
            <a:lvl7pPr lvl="6" algn="ctr">
              <a:buNone/>
              <a:defRPr/>
            </a:lvl7pPr>
            <a:lvl8pPr lvl="7" algn="ctr">
              <a:buNone/>
              <a:defRPr/>
            </a:lvl8pPr>
            <a:lvl9pPr lvl="8" algn="ctr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5"/>
          <p:cNvSpPr txBox="1"/>
          <p:nvPr>
            <p:ph type="title"/>
          </p:nvPr>
        </p:nvSpPr>
        <p:spPr>
          <a:xfrm>
            <a:off x="786150" y="308120"/>
            <a:ext cx="7571700" cy="70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" type="body"/>
          </p:nvPr>
        </p:nvSpPr>
        <p:spPr>
          <a:xfrm>
            <a:off x="786150" y="1261700"/>
            <a:ext cx="7571700" cy="357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SzPts val="2400"/>
              <a:buChar char="◎"/>
              <a:defRPr sz="24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◉"/>
              <a:defRPr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43" name="Google Shape;43;p5"/>
          <p:cNvSpPr txBox="1"/>
          <p:nvPr>
            <p:ph idx="12" type="sldNum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6"/>
          <p:cNvSpPr txBox="1"/>
          <p:nvPr>
            <p:ph type="title"/>
          </p:nvPr>
        </p:nvSpPr>
        <p:spPr>
          <a:xfrm>
            <a:off x="786150" y="308120"/>
            <a:ext cx="7571700" cy="70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" type="body"/>
          </p:nvPr>
        </p:nvSpPr>
        <p:spPr>
          <a:xfrm>
            <a:off x="786137" y="1200150"/>
            <a:ext cx="36753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>
              <a:spcBef>
                <a:spcPts val="600"/>
              </a:spcBef>
              <a:spcAft>
                <a:spcPts val="0"/>
              </a:spcAft>
              <a:buSzPts val="2000"/>
              <a:buChar char="◎"/>
              <a:defRPr sz="2000"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◉"/>
              <a:defRPr sz="2000"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47" name="Google Shape;47;p6"/>
          <p:cNvSpPr txBox="1"/>
          <p:nvPr>
            <p:ph idx="2" type="body"/>
          </p:nvPr>
        </p:nvSpPr>
        <p:spPr>
          <a:xfrm>
            <a:off x="4682659" y="1200150"/>
            <a:ext cx="36753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>
              <a:spcBef>
                <a:spcPts val="600"/>
              </a:spcBef>
              <a:spcAft>
                <a:spcPts val="0"/>
              </a:spcAft>
              <a:buSzPts val="2000"/>
              <a:buChar char="◎"/>
              <a:defRPr sz="2000"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◉"/>
              <a:defRPr sz="2000"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786150" y="308120"/>
            <a:ext cx="7571700" cy="70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" type="body"/>
          </p:nvPr>
        </p:nvSpPr>
        <p:spPr>
          <a:xfrm>
            <a:off x="786150" y="1200150"/>
            <a:ext cx="24198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◎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◉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2" type="body"/>
          </p:nvPr>
        </p:nvSpPr>
        <p:spPr>
          <a:xfrm>
            <a:off x="3329992" y="1200150"/>
            <a:ext cx="24198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◎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◉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3" type="body"/>
          </p:nvPr>
        </p:nvSpPr>
        <p:spPr>
          <a:xfrm>
            <a:off x="5873834" y="1200150"/>
            <a:ext cx="24198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◎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◉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/>
          <p:nvPr>
            <p:ph type="title"/>
          </p:nvPr>
        </p:nvSpPr>
        <p:spPr>
          <a:xfrm>
            <a:off x="786150" y="308120"/>
            <a:ext cx="7571700" cy="70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idx="1" type="body"/>
          </p:nvPr>
        </p:nvSpPr>
        <p:spPr>
          <a:xfrm>
            <a:off x="457200" y="4055343"/>
            <a:ext cx="8229600" cy="36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algn="ctr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-92" y="4749844"/>
            <a:ext cx="9144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buNone/>
              <a:defRPr/>
            </a:lvl1pPr>
            <a:lvl2pPr lvl="1" algn="ctr">
              <a:buNone/>
              <a:defRPr/>
            </a:lvl2pPr>
            <a:lvl3pPr lvl="2" algn="ctr">
              <a:buNone/>
              <a:defRPr/>
            </a:lvl3pPr>
            <a:lvl4pPr lvl="3" algn="ctr">
              <a:buNone/>
              <a:defRPr/>
            </a:lvl4pPr>
            <a:lvl5pPr lvl="4" algn="ctr">
              <a:buNone/>
              <a:defRPr/>
            </a:lvl5pPr>
            <a:lvl6pPr lvl="5" algn="ctr">
              <a:buNone/>
              <a:defRPr/>
            </a:lvl6pPr>
            <a:lvl7pPr lvl="6" algn="ctr">
              <a:buNone/>
              <a:defRPr/>
            </a:lvl7pPr>
            <a:lvl8pPr lvl="7" algn="ctr">
              <a:buNone/>
              <a:defRPr/>
            </a:lvl8pPr>
            <a:lvl9pPr lvl="8" algn="ctr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idx="12" type="sldNum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786150" y="308120"/>
            <a:ext cx="7571700" cy="70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786150" y="1261700"/>
            <a:ext cx="7571700" cy="357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Source Sans Pro"/>
              <a:buChar char="◎"/>
              <a:defRPr sz="30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Source Sans Pro"/>
              <a:buChar char="○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Source Sans Pro"/>
              <a:buChar char="◉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●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○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■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●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○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■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buNone/>
              <a:defRPr b="1" sz="13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b="1" sz="13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b="1" sz="13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b="1" sz="13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b="1" sz="13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b="1" sz="13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b="1" sz="13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b="1" sz="13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b="1" sz="13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Relationship Id="rId4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Relationship Id="rId4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Relationship Id="rId4" Type="http://schemas.openxmlformats.org/officeDocument/2006/relationships/hyperlink" Target="http://www.youtube.com/watch?v=AfXS0dV0QT4" TargetMode="External"/><Relationship Id="rId5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tripaid.co.uk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/>
          <p:nvPr/>
        </p:nvSpPr>
        <p:spPr>
          <a:xfrm>
            <a:off x="5880381" y="2562025"/>
            <a:ext cx="1381800" cy="1365600"/>
          </a:xfrm>
          <a:prstGeom prst="ellipse">
            <a:avLst/>
          </a:prstGeom>
          <a:noFill/>
          <a:ln cap="flat" cmpd="sng" w="9525">
            <a:solidFill>
              <a:srgbClr val="CFD8D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2"/>
          <p:cNvSpPr txBox="1"/>
          <p:nvPr>
            <p:ph idx="4294967295" type="body"/>
          </p:nvPr>
        </p:nvSpPr>
        <p:spPr>
          <a:xfrm>
            <a:off x="1503700" y="2687875"/>
            <a:ext cx="5909700" cy="111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600">
                <a:solidFill>
                  <a:srgbClr val="073763"/>
                </a:solidFill>
              </a:rPr>
              <a:t>Making trips safer for students and easier for teachers</a:t>
            </a:r>
            <a:endParaRPr sz="2600">
              <a:solidFill>
                <a:srgbClr val="073763"/>
              </a:solidFill>
            </a:endParaRPr>
          </a:p>
        </p:txBody>
      </p:sp>
      <p:cxnSp>
        <p:nvCxnSpPr>
          <p:cNvPr id="72" name="Google Shape;72;p12"/>
          <p:cNvCxnSpPr/>
          <p:nvPr/>
        </p:nvCxnSpPr>
        <p:spPr>
          <a:xfrm>
            <a:off x="6694986" y="3933625"/>
            <a:ext cx="214500" cy="856800"/>
          </a:xfrm>
          <a:prstGeom prst="straightConnector1">
            <a:avLst/>
          </a:prstGeom>
          <a:noFill/>
          <a:ln cap="flat" cmpd="sng" w="9525">
            <a:solidFill>
              <a:srgbClr val="CFD8D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3" name="Google Shape;73;p12"/>
          <p:cNvCxnSpPr/>
          <p:nvPr/>
        </p:nvCxnSpPr>
        <p:spPr>
          <a:xfrm>
            <a:off x="7059842" y="3727574"/>
            <a:ext cx="394200" cy="525600"/>
          </a:xfrm>
          <a:prstGeom prst="straightConnector1">
            <a:avLst/>
          </a:prstGeom>
          <a:noFill/>
          <a:ln cap="flat" cmpd="sng" w="9525">
            <a:solidFill>
              <a:srgbClr val="CFD8D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4" name="Google Shape;74;p12"/>
          <p:cNvCxnSpPr/>
          <p:nvPr/>
        </p:nvCxnSpPr>
        <p:spPr>
          <a:xfrm>
            <a:off x="7224089" y="3501963"/>
            <a:ext cx="752400" cy="464100"/>
          </a:xfrm>
          <a:prstGeom prst="straightConnector1">
            <a:avLst/>
          </a:prstGeom>
          <a:noFill/>
          <a:ln cap="flat" cmpd="sng" w="9525">
            <a:solidFill>
              <a:srgbClr val="CFD8D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5" name="Google Shape;75;p12"/>
          <p:cNvSpPr txBox="1"/>
          <p:nvPr>
            <p:ph idx="12" type="sldNum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76" name="Google Shape;76;p1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42475" y="707735"/>
            <a:ext cx="5167000" cy="15009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1"/>
          <p:cNvSpPr txBox="1"/>
          <p:nvPr>
            <p:ph type="title"/>
          </p:nvPr>
        </p:nvSpPr>
        <p:spPr>
          <a:xfrm>
            <a:off x="544500" y="296620"/>
            <a:ext cx="7571700" cy="70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During your trip you can:</a:t>
            </a:r>
            <a:endParaRPr/>
          </a:p>
        </p:txBody>
      </p:sp>
      <p:sp>
        <p:nvSpPr>
          <p:cNvPr id="148" name="Google Shape;148;p21"/>
          <p:cNvSpPr txBox="1"/>
          <p:nvPr>
            <p:ph idx="1" type="body"/>
          </p:nvPr>
        </p:nvSpPr>
        <p:spPr>
          <a:xfrm>
            <a:off x="95775" y="1365275"/>
            <a:ext cx="6145800" cy="369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◎"/>
            </a:pPr>
            <a:r>
              <a:rPr lang="en" sz="1800"/>
              <a:t>View all students and teachers on your map (Students can only see teachers)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◎"/>
            </a:pPr>
            <a:r>
              <a:rPr lang="en" sz="1800"/>
              <a:t>Select anyone on the map or from the list and message them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◎"/>
            </a:pPr>
            <a:r>
              <a:rPr lang="en" sz="1800"/>
              <a:t>Message multiple/all people on the trip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◎"/>
            </a:pPr>
            <a:r>
              <a:rPr lang="en" sz="1800"/>
              <a:t>Edit the end time of the trip (everyone, including the school EVC will be notified of the change automatically)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◎"/>
            </a:pPr>
            <a:r>
              <a:rPr lang="en" sz="1800"/>
              <a:t>Remove a student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◎"/>
            </a:pPr>
            <a:r>
              <a:rPr lang="en" sz="1800"/>
              <a:t>Add a new student (this will generate a new student code, which can only be used by the named student)</a:t>
            </a:r>
            <a:endParaRPr sz="1800"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149" name="Google Shape;149;p21"/>
          <p:cNvSpPr txBox="1"/>
          <p:nvPr>
            <p:ph idx="12" type="sldNum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50" name="Google Shape;15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61676" y="298788"/>
            <a:ext cx="2096525" cy="4545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2"/>
          <p:cNvSpPr txBox="1"/>
          <p:nvPr>
            <p:ph type="title"/>
          </p:nvPr>
        </p:nvSpPr>
        <p:spPr>
          <a:xfrm>
            <a:off x="544500" y="296620"/>
            <a:ext cx="7571700" cy="70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At the end of the trip</a:t>
            </a:r>
            <a:endParaRPr/>
          </a:p>
        </p:txBody>
      </p:sp>
      <p:sp>
        <p:nvSpPr>
          <p:cNvPr id="156" name="Google Shape;156;p22"/>
          <p:cNvSpPr txBox="1"/>
          <p:nvPr>
            <p:ph idx="1" type="body"/>
          </p:nvPr>
        </p:nvSpPr>
        <p:spPr>
          <a:xfrm>
            <a:off x="95775" y="1365275"/>
            <a:ext cx="8211900" cy="369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◎"/>
            </a:pPr>
            <a:r>
              <a:rPr lang="en" sz="1800"/>
              <a:t>You don’t have to do anything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◎"/>
            </a:pPr>
            <a:r>
              <a:rPr lang="en" sz="1800"/>
              <a:t>The group automatically shuts down at the end time of your trip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◎"/>
            </a:pPr>
            <a:r>
              <a:rPr lang="en" sz="1800"/>
              <a:t>The app will stay on your phone, so just enter a new trip code to log into your next trip!!</a:t>
            </a:r>
            <a:endParaRPr sz="1800"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157" name="Google Shape;157;p22"/>
          <p:cNvSpPr txBox="1"/>
          <p:nvPr>
            <p:ph idx="12" type="sldNum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58" name="Google Shape;15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04950" y="3045425"/>
            <a:ext cx="5934075" cy="1162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3"/>
          <p:cNvSpPr txBox="1"/>
          <p:nvPr>
            <p:ph type="title"/>
          </p:nvPr>
        </p:nvSpPr>
        <p:spPr>
          <a:xfrm>
            <a:off x="544500" y="296620"/>
            <a:ext cx="7571700" cy="70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Key points for teachers</a:t>
            </a:r>
            <a:endParaRPr/>
          </a:p>
        </p:txBody>
      </p:sp>
      <p:sp>
        <p:nvSpPr>
          <p:cNvPr id="164" name="Google Shape;164;p23"/>
          <p:cNvSpPr txBox="1"/>
          <p:nvPr>
            <p:ph idx="1" type="body"/>
          </p:nvPr>
        </p:nvSpPr>
        <p:spPr>
          <a:xfrm>
            <a:off x="95775" y="1365275"/>
            <a:ext cx="8211900" cy="369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◎"/>
            </a:pPr>
            <a:r>
              <a:rPr lang="en" sz="1800"/>
              <a:t>Don’t press “begin” until everyone has joined the trip</a:t>
            </a:r>
            <a:endParaRPr sz="1800"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◎"/>
            </a:pPr>
            <a:r>
              <a:rPr lang="en" sz="1800"/>
              <a:t>Users won’t appear on the map until they have opened the app once, during a trip. After they have opened the app during a live trip, the app will continue to track location, even after closing the app.</a:t>
            </a:r>
            <a:endParaRPr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◎"/>
            </a:pPr>
            <a:r>
              <a:rPr lang="en" sz="1800"/>
              <a:t>TripAid is to be used in conjunction with normal school trip procedures. </a:t>
            </a:r>
            <a:endParaRPr sz="1800"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165" name="Google Shape;165;p23"/>
          <p:cNvSpPr txBox="1"/>
          <p:nvPr>
            <p:ph idx="12" type="sldNum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4"/>
          <p:cNvSpPr txBox="1"/>
          <p:nvPr>
            <p:ph idx="4294967295" type="ctrTitle"/>
          </p:nvPr>
        </p:nvSpPr>
        <p:spPr>
          <a:xfrm>
            <a:off x="685800" y="516542"/>
            <a:ext cx="7772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/>
              <a:t>Thanks!</a:t>
            </a:r>
            <a:endParaRPr b="1" sz="6000"/>
          </a:p>
        </p:txBody>
      </p:sp>
      <p:sp>
        <p:nvSpPr>
          <p:cNvPr id="171" name="Google Shape;171;p24"/>
          <p:cNvSpPr txBox="1"/>
          <p:nvPr>
            <p:ph idx="4294967295" type="subTitle"/>
          </p:nvPr>
        </p:nvSpPr>
        <p:spPr>
          <a:xfrm>
            <a:off x="685800" y="1639913"/>
            <a:ext cx="65937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3600"/>
              <a:t>Any questions?</a:t>
            </a:r>
            <a:endParaRPr b="1" sz="3600"/>
          </a:p>
        </p:txBody>
      </p:sp>
      <p:sp>
        <p:nvSpPr>
          <p:cNvPr id="172" name="Google Shape;172;p24"/>
          <p:cNvSpPr txBox="1"/>
          <p:nvPr>
            <p:ph idx="4294967295" type="body"/>
          </p:nvPr>
        </p:nvSpPr>
        <p:spPr>
          <a:xfrm>
            <a:off x="685800" y="2464406"/>
            <a:ext cx="4863900" cy="246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Email at: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info@tripaid.co.uk</a:t>
            </a:r>
            <a:endParaRPr/>
          </a:p>
        </p:txBody>
      </p:sp>
      <p:sp>
        <p:nvSpPr>
          <p:cNvPr id="173" name="Google Shape;173;p24"/>
          <p:cNvSpPr txBox="1"/>
          <p:nvPr>
            <p:ph idx="12" type="sldNum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74" name="Google Shape;174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85300" y="349225"/>
            <a:ext cx="4667767" cy="4445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00175" y="1034725"/>
            <a:ext cx="5807401" cy="1687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33600" y="2859700"/>
            <a:ext cx="4876800" cy="1123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4"/>
          <p:cNvSpPr txBox="1"/>
          <p:nvPr>
            <p:ph idx="4294967295" type="sldNum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88" name="Google Shape;8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57275" y="251263"/>
            <a:ext cx="2810100" cy="8163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ee how Tripaid can help your school run safer trips for your students, and make managing students on a trip so much easier." id="89" name="Google Shape;89;p14" title="TRIPAID - A new app for school trips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097750" y="1067597"/>
            <a:ext cx="4729150" cy="3546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5"/>
          <p:cNvSpPr txBox="1"/>
          <p:nvPr>
            <p:ph type="title"/>
          </p:nvPr>
        </p:nvSpPr>
        <p:spPr>
          <a:xfrm>
            <a:off x="786150" y="308120"/>
            <a:ext cx="7571700" cy="70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will TripAid help you on a school trip?</a:t>
            </a:r>
            <a:endParaRPr/>
          </a:p>
        </p:txBody>
      </p:sp>
      <p:sp>
        <p:nvSpPr>
          <p:cNvPr id="95" name="Google Shape;95;p15"/>
          <p:cNvSpPr txBox="1"/>
          <p:nvPr>
            <p:ph idx="1" type="body"/>
          </p:nvPr>
        </p:nvSpPr>
        <p:spPr>
          <a:xfrm>
            <a:off x="317850" y="1261700"/>
            <a:ext cx="5663700" cy="369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◎"/>
            </a:pPr>
            <a:r>
              <a:rPr lang="en" sz="1800"/>
              <a:t>Easy to set up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◎"/>
            </a:pPr>
            <a:r>
              <a:rPr lang="en" sz="1800"/>
              <a:t>Message students individually or as a group (push notification)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◎"/>
            </a:pPr>
            <a:r>
              <a:rPr lang="en" sz="1800"/>
              <a:t>Locate students 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◎"/>
            </a:pPr>
            <a:r>
              <a:rPr lang="en" sz="1800"/>
              <a:t>No contact details are shared</a:t>
            </a:r>
            <a:endParaRPr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You can use your own phone on the trip and no student will ever see your number. You control the group during the trip. </a:t>
            </a:r>
            <a:endParaRPr sz="1800"/>
          </a:p>
        </p:txBody>
      </p:sp>
      <p:sp>
        <p:nvSpPr>
          <p:cNvPr id="96" name="Google Shape;96;p15"/>
          <p:cNvSpPr txBox="1"/>
          <p:nvPr>
            <p:ph idx="12" type="sldNum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7" name="Google Shape;9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24050" y="367691"/>
            <a:ext cx="2088050" cy="44081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/>
          <p:nvPr/>
        </p:nvSpPr>
        <p:spPr>
          <a:xfrm>
            <a:off x="7162500" y="1645340"/>
            <a:ext cx="1875600" cy="1852800"/>
          </a:xfrm>
          <a:prstGeom prst="ellipse">
            <a:avLst/>
          </a:prstGeom>
          <a:noFill/>
          <a:ln cap="flat" cmpd="sng" w="9525">
            <a:solidFill>
              <a:srgbClr val="CFD8D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6"/>
          <p:cNvSpPr txBox="1"/>
          <p:nvPr>
            <p:ph idx="4294967295" type="ctrTitle"/>
          </p:nvPr>
        </p:nvSpPr>
        <p:spPr>
          <a:xfrm>
            <a:off x="402700" y="0"/>
            <a:ext cx="81366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400"/>
              <a:t>Creating your TripAid group</a:t>
            </a:r>
            <a:endParaRPr b="1" sz="4400"/>
          </a:p>
        </p:txBody>
      </p:sp>
      <p:sp>
        <p:nvSpPr>
          <p:cNvPr id="104" name="Google Shape;104;p16"/>
          <p:cNvSpPr txBox="1"/>
          <p:nvPr>
            <p:ph idx="4294967295" type="subTitle"/>
          </p:nvPr>
        </p:nvSpPr>
        <p:spPr>
          <a:xfrm>
            <a:off x="402700" y="1252250"/>
            <a:ext cx="65463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Educational Visits Coordinator (EVC) will create the group on the website. 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EVC will then be provided to: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Teacher code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Student code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sz="2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5" name="Google Shape;105;p16"/>
          <p:cNvCxnSpPr/>
          <p:nvPr/>
        </p:nvCxnSpPr>
        <p:spPr>
          <a:xfrm flipH="1" rot="10800000">
            <a:off x="6805299" y="540952"/>
            <a:ext cx="143700" cy="377100"/>
          </a:xfrm>
          <a:prstGeom prst="straightConnector1">
            <a:avLst/>
          </a:prstGeom>
          <a:noFill/>
          <a:ln cap="flat" cmpd="sng" w="9525">
            <a:solidFill>
              <a:srgbClr val="CFD8D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6" name="Google Shape;106;p16"/>
          <p:cNvCxnSpPr/>
          <p:nvPr/>
        </p:nvCxnSpPr>
        <p:spPr>
          <a:xfrm flipH="1">
            <a:off x="7451750" y="1182125"/>
            <a:ext cx="337200" cy="131100"/>
          </a:xfrm>
          <a:prstGeom prst="straightConnector1">
            <a:avLst/>
          </a:prstGeom>
          <a:noFill/>
          <a:ln cap="flat" cmpd="sng" w="9525">
            <a:solidFill>
              <a:srgbClr val="CFD8D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7" name="Google Shape;107;p16"/>
          <p:cNvCxnSpPr>
            <a:endCxn id="102" idx="6"/>
          </p:cNvCxnSpPr>
          <p:nvPr/>
        </p:nvCxnSpPr>
        <p:spPr>
          <a:xfrm rot="10800000">
            <a:off x="9038100" y="2571740"/>
            <a:ext cx="998100" cy="98100"/>
          </a:xfrm>
          <a:prstGeom prst="straightConnector1">
            <a:avLst/>
          </a:prstGeom>
          <a:noFill/>
          <a:ln cap="flat" cmpd="sng" w="9525">
            <a:solidFill>
              <a:srgbClr val="CFD8D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8" name="Google Shape;108;p16"/>
          <p:cNvSpPr/>
          <p:nvPr/>
        </p:nvSpPr>
        <p:spPr>
          <a:xfrm>
            <a:off x="7312208" y="1793412"/>
            <a:ext cx="1576200" cy="1556700"/>
          </a:xfrm>
          <a:prstGeom prst="ellipse">
            <a:avLst/>
          </a:prstGeom>
          <a:noFill/>
          <a:ln cap="flat" cmpd="sng" w="19050">
            <a:solidFill>
              <a:srgbClr val="CFD8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9" name="Google Shape;109;p16"/>
          <p:cNvGrpSpPr/>
          <p:nvPr/>
        </p:nvGrpSpPr>
        <p:grpSpPr>
          <a:xfrm>
            <a:off x="7661160" y="2163655"/>
            <a:ext cx="878284" cy="816182"/>
            <a:chOff x="5972700" y="2330200"/>
            <a:chExt cx="411625" cy="387275"/>
          </a:xfrm>
        </p:grpSpPr>
        <p:sp>
          <p:nvSpPr>
            <p:cNvPr id="110" name="Google Shape;110;p16"/>
            <p:cNvSpPr/>
            <p:nvPr/>
          </p:nvSpPr>
          <p:spPr>
            <a:xfrm>
              <a:off x="5972700" y="2476950"/>
              <a:ext cx="98050" cy="219825"/>
            </a:xfrm>
            <a:custGeom>
              <a:rect b="b" l="l" r="r" t="t"/>
              <a:pathLst>
                <a:path extrusionOk="0" fill="none" h="8793" w="3922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cap="rnd" cmpd="sng" w="19050">
              <a:solidFill>
                <a:srgbClr val="0091E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0091EA"/>
                </a:solidFill>
              </a:endParaRPr>
            </a:p>
          </p:txBody>
        </p:sp>
        <p:sp>
          <p:nvSpPr>
            <p:cNvPr id="111" name="Google Shape;111;p16"/>
            <p:cNvSpPr/>
            <p:nvPr/>
          </p:nvSpPr>
          <p:spPr>
            <a:xfrm>
              <a:off x="6078025" y="2330200"/>
              <a:ext cx="306300" cy="387275"/>
            </a:xfrm>
            <a:custGeom>
              <a:rect b="b" l="l" r="r" t="t"/>
              <a:pathLst>
                <a:path extrusionOk="0" fill="none" h="15491" w="12252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cap="rnd" cmpd="sng" w="19050">
              <a:solidFill>
                <a:srgbClr val="0091E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0091EA"/>
                </a:solidFill>
              </a:endParaRPr>
            </a:p>
          </p:txBody>
        </p:sp>
      </p:grpSp>
      <p:sp>
        <p:nvSpPr>
          <p:cNvPr id="112" name="Google Shape;112;p16"/>
          <p:cNvSpPr txBox="1"/>
          <p:nvPr>
            <p:ph idx="12" type="sldNum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7"/>
          <p:cNvSpPr txBox="1"/>
          <p:nvPr>
            <p:ph type="title"/>
          </p:nvPr>
        </p:nvSpPr>
        <p:spPr>
          <a:xfrm>
            <a:off x="786150" y="308120"/>
            <a:ext cx="7571700" cy="70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/>
              <a:t>Teacher code</a:t>
            </a:r>
            <a:endParaRPr sz="2800"/>
          </a:p>
        </p:txBody>
      </p:sp>
      <p:sp>
        <p:nvSpPr>
          <p:cNvPr id="118" name="Google Shape;118;p17"/>
          <p:cNvSpPr txBox="1"/>
          <p:nvPr>
            <p:ph idx="1" type="body"/>
          </p:nvPr>
        </p:nvSpPr>
        <p:spPr>
          <a:xfrm>
            <a:off x="95775" y="1365275"/>
            <a:ext cx="7050000" cy="369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600"/>
              </a:spcBef>
              <a:spcAft>
                <a:spcPts val="0"/>
              </a:spcAft>
              <a:buSzPts val="2400"/>
              <a:buChar char="◎"/>
            </a:pPr>
            <a:r>
              <a:rPr lang="en"/>
              <a:t>G</a:t>
            </a:r>
            <a:r>
              <a:rPr lang="en"/>
              <a:t>ive this code to all teachers going on the trip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◎"/>
            </a:pPr>
            <a:r>
              <a:rPr lang="en"/>
              <a:t>Visit www.tripaid.co.uk and download the TripAid app or download from app/play store.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◎"/>
            </a:pPr>
            <a:r>
              <a:rPr lang="en"/>
              <a:t>Open the app and enter the teacher code. 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◎"/>
            </a:pPr>
            <a:r>
              <a:rPr lang="en"/>
              <a:t>This can be done at anytime before the trip starts. 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◎"/>
            </a:pPr>
            <a:r>
              <a:rPr lang="en"/>
              <a:t>No messaging/location sharing happens until you start the trip. </a:t>
            </a:r>
            <a:endParaRPr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7"/>
          <p:cNvSpPr txBox="1"/>
          <p:nvPr>
            <p:ph idx="12" type="sldNum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20" name="Google Shape;12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89175" y="269784"/>
            <a:ext cx="2154825" cy="46039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/>
          <p:nvPr>
            <p:ph type="title"/>
          </p:nvPr>
        </p:nvSpPr>
        <p:spPr>
          <a:xfrm>
            <a:off x="786150" y="308120"/>
            <a:ext cx="7571700" cy="70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2.    </a:t>
            </a:r>
            <a:r>
              <a:rPr lang="en" sz="2800"/>
              <a:t> Student code</a:t>
            </a:r>
            <a:endParaRPr sz="2800"/>
          </a:p>
        </p:txBody>
      </p:sp>
      <p:sp>
        <p:nvSpPr>
          <p:cNvPr id="126" name="Google Shape;126;p18"/>
          <p:cNvSpPr txBox="1"/>
          <p:nvPr>
            <p:ph idx="1" type="body"/>
          </p:nvPr>
        </p:nvSpPr>
        <p:spPr>
          <a:xfrm>
            <a:off x="95775" y="1365275"/>
            <a:ext cx="8937000" cy="369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600"/>
              </a:spcBef>
              <a:spcAft>
                <a:spcPts val="0"/>
              </a:spcAft>
              <a:buSzPts val="2000"/>
              <a:buChar char="◎"/>
            </a:pPr>
            <a:r>
              <a:rPr lang="en" sz="2000"/>
              <a:t>Give this code to all Students going on the trip (usually via consent letter).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◎"/>
            </a:pPr>
            <a:r>
              <a:rPr lang="en" sz="2000"/>
              <a:t>Students download the app. 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◎"/>
            </a:pPr>
            <a:r>
              <a:rPr lang="en" sz="2000"/>
              <a:t>Open the app and enter the details including the student code. 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◎"/>
            </a:pPr>
            <a:r>
              <a:rPr lang="en" sz="2000"/>
              <a:t>This can be done at anytime before the trip starts. 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◎"/>
            </a:pPr>
            <a:r>
              <a:rPr lang="en" sz="2000"/>
              <a:t>No messaging/location sharing happens until the teacher starts the trip. 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◎"/>
            </a:pPr>
            <a:r>
              <a:rPr lang="en" sz="2000"/>
              <a:t>All the information that a student needs is in the consent paragraph.</a:t>
            </a:r>
            <a:endParaRPr sz="20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◎"/>
            </a:pPr>
            <a:r>
              <a:t/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◎"/>
            </a:pPr>
            <a:r>
              <a:rPr lang="en"/>
              <a:t>N.B. The students download the same App as Teachers.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◎"/>
            </a:pPr>
            <a:r>
              <a:rPr lang="en"/>
              <a:t>Students can only message/locate Teachers, </a:t>
            </a:r>
            <a:r>
              <a:rPr lang="en">
                <a:solidFill>
                  <a:schemeClr val="accent1"/>
                </a:solidFill>
              </a:rPr>
              <a:t>they cannot message/locate each other.</a:t>
            </a:r>
            <a:endParaRPr>
              <a:solidFill>
                <a:schemeClr val="accent1"/>
              </a:solidFill>
            </a:endParaRPr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8"/>
          <p:cNvSpPr txBox="1"/>
          <p:nvPr>
            <p:ph idx="12" type="sldNum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9"/>
          <p:cNvSpPr txBox="1"/>
          <p:nvPr>
            <p:ph type="title"/>
          </p:nvPr>
        </p:nvSpPr>
        <p:spPr>
          <a:xfrm>
            <a:off x="544500" y="296620"/>
            <a:ext cx="7571700" cy="70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3.    </a:t>
            </a:r>
            <a:r>
              <a:rPr lang="en" sz="2800"/>
              <a:t> Parental consent form</a:t>
            </a:r>
            <a:endParaRPr sz="2800"/>
          </a:p>
        </p:txBody>
      </p:sp>
      <p:sp>
        <p:nvSpPr>
          <p:cNvPr id="133" name="Google Shape;133;p19"/>
          <p:cNvSpPr txBox="1"/>
          <p:nvPr>
            <p:ph idx="1" type="body"/>
          </p:nvPr>
        </p:nvSpPr>
        <p:spPr>
          <a:xfrm>
            <a:off x="95775" y="2117550"/>
            <a:ext cx="8775300" cy="294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600"/>
              </a:spcBef>
              <a:spcAft>
                <a:spcPts val="0"/>
              </a:spcAft>
              <a:buSzPts val="2400"/>
              <a:buChar char="◎"/>
            </a:pPr>
            <a:r>
              <a:rPr lang="en"/>
              <a:t>This is available via the “Guidance and Resources” Tab on </a:t>
            </a:r>
            <a:r>
              <a:rPr lang="en" u="sng">
                <a:solidFill>
                  <a:schemeClr val="hlink"/>
                </a:solidFill>
                <a:hlinkClick r:id="rId3"/>
              </a:rPr>
              <a:t>www.tripaid.co.uk</a:t>
            </a:r>
            <a:endParaRPr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9"/>
          <p:cNvSpPr txBox="1"/>
          <p:nvPr>
            <p:ph idx="12" type="sldNum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0"/>
          <p:cNvSpPr txBox="1"/>
          <p:nvPr>
            <p:ph type="title"/>
          </p:nvPr>
        </p:nvSpPr>
        <p:spPr>
          <a:xfrm>
            <a:off x="544500" y="296620"/>
            <a:ext cx="7571700" cy="70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 the start of your Trip</a:t>
            </a:r>
            <a:endParaRPr/>
          </a:p>
        </p:txBody>
      </p:sp>
      <p:sp>
        <p:nvSpPr>
          <p:cNvPr id="140" name="Google Shape;140;p20"/>
          <p:cNvSpPr txBox="1"/>
          <p:nvPr>
            <p:ph idx="1" type="body"/>
          </p:nvPr>
        </p:nvSpPr>
        <p:spPr>
          <a:xfrm>
            <a:off x="240250" y="1177450"/>
            <a:ext cx="5856900" cy="369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At the designated start time for your trip the “Begin” button becomes active.</a:t>
            </a:r>
            <a:endParaRPr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◎"/>
            </a:pPr>
            <a:r>
              <a:rPr lang="en" sz="1800"/>
              <a:t>Any Teacher can press this button to make the group live.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◎"/>
            </a:pPr>
            <a:r>
              <a:rPr lang="en" sz="1800"/>
              <a:t>This teacher should </a:t>
            </a:r>
            <a:r>
              <a:rPr b="1" lang="en">
                <a:solidFill>
                  <a:schemeClr val="accent1"/>
                </a:solidFill>
              </a:rPr>
              <a:t>check the register</a:t>
            </a:r>
            <a:r>
              <a:rPr lang="en" sz="1800"/>
              <a:t> for the group before pressing the “Begin” button.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◎"/>
            </a:pPr>
            <a:r>
              <a:rPr lang="en" sz="1800"/>
              <a:t>The student and teacher codes won’t work after you press the button.</a:t>
            </a:r>
            <a:endParaRPr sz="1800"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20"/>
          <p:cNvSpPr txBox="1"/>
          <p:nvPr>
            <p:ph idx="12" type="sldNum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42" name="Google Shape;14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1476" y="187650"/>
            <a:ext cx="2162900" cy="4682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ordelia template">
  <a:themeElements>
    <a:clrScheme name="Custom 347">
      <a:dk1>
        <a:srgbClr val="263238"/>
      </a:dk1>
      <a:lt1>
        <a:srgbClr val="FFFFFF"/>
      </a:lt1>
      <a:dk2>
        <a:srgbClr val="607D8B"/>
      </a:dk2>
      <a:lt2>
        <a:srgbClr val="ECEFF1"/>
      </a:lt2>
      <a:accent1>
        <a:srgbClr val="0091EA"/>
      </a:accent1>
      <a:accent2>
        <a:srgbClr val="0053A3"/>
      </a:accent2>
      <a:accent3>
        <a:srgbClr val="607D8B"/>
      </a:accent3>
      <a:accent4>
        <a:srgbClr val="CFD8DC"/>
      </a:accent4>
      <a:accent5>
        <a:srgbClr val="ECEFF1"/>
      </a:accent5>
      <a:accent6>
        <a:srgbClr val="ACDBF8"/>
      </a:accent6>
      <a:hlink>
        <a:srgbClr val="0091EA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