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Slab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44582011e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44582011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44582011e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44582011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It takes minimal effort to set up a messaging group.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Any time you want to communicate with students, you now can, its as easy as sending a text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Any pupil that goes missing or is late for a meeting time, can be located as soon as you open the map. 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You can do all this without any student getting your phone number. After the trip, no student can contact or locate you again.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4582011e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4582011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44582011e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44582011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44582011e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44582011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44582011e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44582011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 flipH="1" rot="10800000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i="1" sz="3600"/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i="1" sz="3600"/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i="1" sz="3600"/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9pPr>
          </a:lstStyle>
          <a:p/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sz="6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Google Shape;38;p4"/>
          <p:cNvCxnSpPr/>
          <p:nvPr/>
        </p:nvCxnSpPr>
        <p:spPr>
          <a:xfrm flipH="1" rot="10800000">
            <a:off x="4704510" y="351930"/>
            <a:ext cx="347100" cy="474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hyperlink" Target="http://www.youtube.com/watch?v=AfXS0dV0QT4" TargetMode="External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tripaid.co.uk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2"/>
          <p:cNvSpPr txBox="1"/>
          <p:nvPr>
            <p:ph idx="4294967295" type="body"/>
          </p:nvPr>
        </p:nvSpPr>
        <p:spPr>
          <a:xfrm>
            <a:off x="1503700" y="2687875"/>
            <a:ext cx="5909700" cy="11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73763"/>
                </a:solidFill>
              </a:rPr>
              <a:t>Making trips safer for students and easier for teachers</a:t>
            </a:r>
            <a:endParaRPr sz="2600">
              <a:solidFill>
                <a:srgbClr val="073763"/>
              </a:solidFill>
            </a:endParaRPr>
          </a:p>
        </p:txBody>
      </p:sp>
      <p:cxnSp>
        <p:nvCxnSpPr>
          <p:cNvPr id="72" name="Google Shape;72;p12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2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2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475" y="707735"/>
            <a:ext cx="5167000" cy="1500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544500" y="2966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During your trip you can:</a:t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95775" y="1365275"/>
            <a:ext cx="6145800" cy="3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View all students and teachers on your map (Students can only see teachers)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Select anyone on the map or from the list and message them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Message multiple/all people on the trip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Edit the end time of the trip (everyone, including the school EVC will be notified of the change automatically)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Remove a student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Add a new student (this will generate a new student code, which can only be used by the named student)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676" y="298788"/>
            <a:ext cx="2096525" cy="454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544500" y="2966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At the end of the trip</a:t>
            </a:r>
            <a:endParaRPr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95775" y="1365275"/>
            <a:ext cx="8211900" cy="3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You don’t have to do anything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The group automatically shuts down at the end time of your trip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The app will stay on your phone, so just enter a new trip code to log into your next trip!!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7" name="Google Shape;157;p22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950" y="3045425"/>
            <a:ext cx="5934075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675" y="1995900"/>
            <a:ext cx="4168965" cy="190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idx="4294967295" type="ctrTitle"/>
          </p:nvPr>
        </p:nvSpPr>
        <p:spPr>
          <a:xfrm>
            <a:off x="685800" y="5165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Thanks!</a:t>
            </a:r>
            <a:endParaRPr b="1" sz="6000"/>
          </a:p>
        </p:txBody>
      </p:sp>
      <p:sp>
        <p:nvSpPr>
          <p:cNvPr id="170" name="Google Shape;170;p24"/>
          <p:cNvSpPr txBox="1"/>
          <p:nvPr>
            <p:ph idx="4294967295" type="subTitle"/>
          </p:nvPr>
        </p:nvSpPr>
        <p:spPr>
          <a:xfrm>
            <a:off x="685800" y="163991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171" name="Google Shape;171;p24"/>
          <p:cNvSpPr txBox="1"/>
          <p:nvPr>
            <p:ph idx="4294967295" type="body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Email at: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info@tripaid.co.uk</a:t>
            </a:r>
            <a:endParaRPr/>
          </a:p>
        </p:txBody>
      </p:sp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300" y="349225"/>
            <a:ext cx="4667767" cy="444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786150" y="1164834"/>
            <a:ext cx="31794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GOOGLE SLIDES</a:t>
            </a:r>
            <a:endParaRPr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"Use as Google Slides Theme".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will get a copy of this document on your Google Drive and will be able to edit, add or delete slides.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have to be signed in to your Google account.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4395856" y="1164834"/>
            <a:ext cx="33183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POWERPOINT®</a:t>
            </a:r>
            <a:endParaRPr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"Download as PowerPoint template". You will get a .pptx file that you can edit in PowerPoint.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2246925" y="3767650"/>
            <a:ext cx="6284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150" y="251263"/>
            <a:ext cx="2810100" cy="8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175" y="1034725"/>
            <a:ext cx="5807401" cy="16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600" y="2859700"/>
            <a:ext cx="487680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4294967295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275" y="251263"/>
            <a:ext cx="2810100" cy="816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how Tripaid can help your school run safer trips for your students, and make managing students on a trip so much easier." id="89" name="Google Shape;89;p14" title="TRIPAID - A new app for school trip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7750" y="1067597"/>
            <a:ext cx="4729150" cy="35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TripAid help you on a school trip?</a:t>
            </a:r>
            <a:endParaRPr/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317850" y="1261700"/>
            <a:ext cx="5663700" cy="3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Easy to set up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Message students individually or as a group (push notification)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Locate students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No contact details are shared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use your own phone on the trip and no student will ever see your number. You control the group during the trip. </a:t>
            </a:r>
            <a:endParaRPr sz="1800"/>
          </a:p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050" y="367691"/>
            <a:ext cx="2088050" cy="4408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7162500" y="1645340"/>
            <a:ext cx="1875600" cy="18528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 txBox="1"/>
          <p:nvPr>
            <p:ph idx="4294967295" type="ctrTitle"/>
          </p:nvPr>
        </p:nvSpPr>
        <p:spPr>
          <a:xfrm>
            <a:off x="402700" y="0"/>
            <a:ext cx="8136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Creating your TripAid group</a:t>
            </a:r>
            <a:endParaRPr b="1" sz="4400"/>
          </a:p>
        </p:txBody>
      </p:sp>
      <p:sp>
        <p:nvSpPr>
          <p:cNvPr id="104" name="Google Shape;104;p16"/>
          <p:cNvSpPr txBox="1"/>
          <p:nvPr>
            <p:ph idx="4294967295" type="subTitle"/>
          </p:nvPr>
        </p:nvSpPr>
        <p:spPr>
          <a:xfrm>
            <a:off x="402700" y="1252250"/>
            <a:ext cx="6546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Educational Visits Coordinator (EVC) will create the group on the website.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EVC will then be provided to: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code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code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16"/>
          <p:cNvCxnSpPr/>
          <p:nvPr/>
        </p:nvCxnSpPr>
        <p:spPr>
          <a:xfrm flipH="1" rot="10800000">
            <a:off x="6805299" y="540952"/>
            <a:ext cx="143700" cy="377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6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6"/>
          <p:cNvCxnSpPr>
            <a:endCxn id="102" idx="6"/>
          </p:cNvCxnSpPr>
          <p:nvPr/>
        </p:nvCxnSpPr>
        <p:spPr>
          <a:xfrm rot="10800000">
            <a:off x="9038100" y="2571740"/>
            <a:ext cx="998100" cy="98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6"/>
          <p:cNvSpPr/>
          <p:nvPr/>
        </p:nvSpPr>
        <p:spPr>
          <a:xfrm>
            <a:off x="7312208" y="1793412"/>
            <a:ext cx="1576200" cy="1556700"/>
          </a:xfrm>
          <a:prstGeom prst="ellipse">
            <a:avLst/>
          </a:prstGeom>
          <a:noFill/>
          <a:ln cap="flat" cmpd="sng" w="19050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" name="Google Shape;109;p16"/>
          <p:cNvGrpSpPr/>
          <p:nvPr/>
        </p:nvGrpSpPr>
        <p:grpSpPr>
          <a:xfrm>
            <a:off x="7661160" y="2163655"/>
            <a:ext cx="878284" cy="816182"/>
            <a:chOff x="5972700" y="2330200"/>
            <a:chExt cx="411625" cy="387275"/>
          </a:xfrm>
        </p:grpSpPr>
        <p:sp>
          <p:nvSpPr>
            <p:cNvPr id="110" name="Google Shape;110;p1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sz="2800"/>
              <a:t>Teacher code</a:t>
            </a:r>
            <a:endParaRPr sz="2800"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95775" y="1365275"/>
            <a:ext cx="7050000" cy="3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G</a:t>
            </a:r>
            <a:r>
              <a:rPr lang="en"/>
              <a:t>ive this code to all teachers going on the trip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Visit www.tripaid.co.uk and download the TripAid app or download from app/play store.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Open the app and enter the teacher code.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This can be done at anytime before the trip starts.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No messaging/location sharing happens until you start the trip. 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9175" y="269784"/>
            <a:ext cx="2154825" cy="4603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2.    </a:t>
            </a:r>
            <a:r>
              <a:rPr lang="en" sz="2800"/>
              <a:t> Student code</a:t>
            </a:r>
            <a:endParaRPr sz="2800"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95775" y="1365275"/>
            <a:ext cx="8937000" cy="3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◎"/>
            </a:pPr>
            <a:r>
              <a:rPr lang="en" sz="2000"/>
              <a:t>Give this code to all Students going on the trip (usually via consent letter).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 sz="2000"/>
              <a:t>Students download the app.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 sz="2000"/>
              <a:t>Open the app and enter the details including the student code.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 sz="2000"/>
              <a:t>This can be done at anytime before the trip starts.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 sz="2000"/>
              <a:t>No messaging/location sharing happens until the teacher starts the trip.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 sz="2000"/>
              <a:t>All the information that a student needs is in the consent paragraph.</a:t>
            </a:r>
            <a:endParaRPr sz="20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N.B. The students download the same App as Teachers.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Students can only message/locate Teachers, </a:t>
            </a:r>
            <a:r>
              <a:rPr lang="en">
                <a:solidFill>
                  <a:schemeClr val="accent1"/>
                </a:solidFill>
              </a:rPr>
              <a:t>they cannot message/locate each other.</a:t>
            </a:r>
            <a:endParaRPr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544500" y="2966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3.    </a:t>
            </a:r>
            <a:r>
              <a:rPr lang="en" sz="2800"/>
              <a:t> Parental consent form</a:t>
            </a:r>
            <a:endParaRPr sz="2800"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95775" y="2117550"/>
            <a:ext cx="8775300" cy="29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This is available via the “Guidance and Resources” Tab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www.tripaid.co.uk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544500" y="2966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start of your Trip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240250" y="1177450"/>
            <a:ext cx="5856900" cy="3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 the designated start time for your trip the “Begin” button becomes active.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Any Teacher can press this button to make the group live.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This teacher should </a:t>
            </a:r>
            <a:r>
              <a:rPr b="1" lang="en">
                <a:solidFill>
                  <a:schemeClr val="accent1"/>
                </a:solidFill>
              </a:rPr>
              <a:t>check the register</a:t>
            </a:r>
            <a:r>
              <a:rPr lang="en" sz="1800"/>
              <a:t> for the group before pressing the “Begin” button.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The student and teacher codes won’t work after you press the button.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1476" y="187650"/>
            <a:ext cx="2162900" cy="468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